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C064-A588-4740-9139-67078021FEC5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4c.com/" TargetMode="External"/><Relationship Id="rId2" Type="http://schemas.openxmlformats.org/officeDocument/2006/relationships/hyperlink" Target="mailto:Kperone@Center4C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nald-giannatti-MeMbExzoyF8-unsplash.jpg"/>
          <p:cNvPicPr>
            <a:picLocks noChangeAspect="1"/>
          </p:cNvPicPr>
          <p:nvPr/>
        </p:nvPicPr>
        <p:blipFill>
          <a:blip r:embed="rId2" cstate="print"/>
          <a:srcRect t="10016" b="-163"/>
          <a:stretch>
            <a:fillRect/>
          </a:stretch>
        </p:blipFill>
        <p:spPr>
          <a:xfrm>
            <a:off x="1714500" y="7690"/>
            <a:ext cx="5715000" cy="3429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3436690"/>
            <a:ext cx="9144000" cy="754310"/>
          </a:xfrm>
        </p:spPr>
        <p:txBody>
          <a:bodyPr>
            <a:normAutofit lnSpcReduction="10000"/>
          </a:bodyPr>
          <a:lstStyle/>
          <a:p>
            <a:r>
              <a:rPr lang="en-US" sz="4400" i="1" dirty="0">
                <a:solidFill>
                  <a:schemeClr val="tx2">
                    <a:lumMod val="50000"/>
                  </a:schemeClr>
                </a:solidFill>
                <a:latin typeface="Raleway" pitchFamily="34" charset="0"/>
              </a:rPr>
              <a:t>Transform Your Stress</a:t>
            </a:r>
            <a:endParaRPr lang="en-US" sz="2400" i="1" dirty="0">
              <a:solidFill>
                <a:schemeClr val="tx2">
                  <a:lumMod val="50000"/>
                </a:schemeClr>
              </a:solidFill>
              <a:latin typeface="Raleway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6B69E-1EFD-B102-327E-E0CFFF0789F3}"/>
              </a:ext>
            </a:extLst>
          </p:cNvPr>
          <p:cNvSpPr txBox="1">
            <a:spLocks/>
          </p:cNvSpPr>
          <p:nvPr/>
        </p:nvSpPr>
        <p:spPr>
          <a:xfrm>
            <a:off x="914400" y="3798712"/>
            <a:ext cx="7696200" cy="30781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1">
              <a:spcBef>
                <a:spcPts val="0"/>
              </a:spcBef>
              <a:buFont typeface="Arial" pitchFamily="34" charset="0"/>
              <a:buNone/>
            </a:pPr>
            <a:endParaRPr lang="en-US" sz="18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0" indent="0" algn="ctr" latinLnBrk="1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1F497D"/>
                </a:solidFill>
                <a:latin typeface="Arial" panose="020B0604020202020204" pitchFamily="34" charset="0"/>
              </a:rPr>
              <a:t>This training video was supported by the Health Resources and Services Administration (HRSA) of the U.S. Department of Health and Human </a:t>
            </a:r>
          </a:p>
          <a:p>
            <a:pPr marL="0" indent="0" algn="ctr" latinLnBrk="1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1F497D"/>
                </a:solidFill>
                <a:latin typeface="Arial" panose="020B0604020202020204" pitchFamily="34" charset="0"/>
              </a:rPr>
              <a:t>Services (HHS) as part of a financial assistance award totaling $750,000 with 100 percent funded by HRSA/HHS and $0 amount and 0 percent </a:t>
            </a:r>
          </a:p>
          <a:p>
            <a:pPr marL="0" indent="0" algn="ctr" latinLnBrk="1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1F497D"/>
                </a:solidFill>
                <a:latin typeface="Arial" panose="020B0604020202020204" pitchFamily="34" charset="0"/>
              </a:rPr>
              <a:t>funded by nongovernment source(s). </a:t>
            </a:r>
          </a:p>
          <a:p>
            <a:pPr marL="0" indent="0" algn="ctr" latinLnBrk="1">
              <a:spcBef>
                <a:spcPts val="0"/>
              </a:spcBef>
              <a:buFont typeface="Arial" pitchFamily="34" charset="0"/>
              <a:buNone/>
            </a:pPr>
            <a:endParaRPr lang="en-US" sz="1800" i="1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0" indent="0" algn="ctr" latinLnBrk="1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1F497D"/>
                </a:solidFill>
                <a:latin typeface="Arial" panose="020B0604020202020204" pitchFamily="34" charset="0"/>
              </a:rPr>
              <a:t>The contents are those of the author(s) and do not necessarily represent </a:t>
            </a:r>
          </a:p>
          <a:p>
            <a:pPr marL="0" indent="0" algn="ctr" latinLnBrk="1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1F497D"/>
                </a:solidFill>
                <a:latin typeface="Arial" panose="020B0604020202020204" pitchFamily="34" charset="0"/>
              </a:rPr>
              <a:t>the official views of, nor an endorsement, by HRSA/HHS, </a:t>
            </a:r>
          </a:p>
          <a:p>
            <a:pPr marL="0" indent="0" algn="ctr" latinLnBrk="1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1F497D"/>
                </a:solidFill>
                <a:latin typeface="Arial" panose="020B0604020202020204" pitchFamily="34" charset="0"/>
              </a:rPr>
              <a:t>or the U.S. Government.</a:t>
            </a:r>
            <a:endParaRPr lang="en-US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                Transform Your Stress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/>
          <a:lstStyle/>
          <a:p>
            <a:r>
              <a:rPr lang="en-US" dirty="0"/>
              <a:t>Do’s 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/>
          <a:lstStyle/>
          <a:p>
            <a:r>
              <a:rPr lang="en-US" dirty="0"/>
              <a:t>Don’ts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38400"/>
            <a:ext cx="4343400" cy="3875088"/>
          </a:xfrm>
        </p:spPr>
        <p:txBody>
          <a:bodyPr>
            <a:normAutofit fontScale="92500"/>
          </a:bodyPr>
          <a:lstStyle/>
          <a:p>
            <a:r>
              <a:rPr lang="en-US" dirty="0"/>
              <a:t>Ruminate </a:t>
            </a:r>
          </a:p>
          <a:p>
            <a:r>
              <a:rPr lang="en-US" dirty="0"/>
              <a:t>Take Anything Personally </a:t>
            </a:r>
          </a:p>
          <a:p>
            <a:r>
              <a:rPr lang="en-US" dirty="0"/>
              <a:t>Be Rigid </a:t>
            </a:r>
          </a:p>
          <a:p>
            <a:r>
              <a:rPr lang="en-US" dirty="0"/>
              <a:t>Negative Self Talk </a:t>
            </a:r>
          </a:p>
          <a:p>
            <a:r>
              <a:rPr lang="en-US" dirty="0"/>
              <a:t>Use Busyness as a Status Symbol</a:t>
            </a:r>
          </a:p>
          <a:p>
            <a:r>
              <a:rPr lang="en-US" dirty="0"/>
              <a:t>Resentful “Yes” </a:t>
            </a:r>
          </a:p>
          <a:p>
            <a:r>
              <a:rPr lang="en-US" dirty="0"/>
              <a:t>Over-schedule Yourself </a:t>
            </a:r>
          </a:p>
          <a:p>
            <a:r>
              <a:rPr lang="en-US" dirty="0"/>
              <a:t>Live by Default</a:t>
            </a:r>
          </a:p>
          <a:p>
            <a:r>
              <a:rPr lang="en-US" dirty="0"/>
              <a:t>Judge (self or others) 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1" y="2438400"/>
            <a:ext cx="4038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/>
              <a:t>Gratitude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/>
              <a:t>Flexibility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Self</a:t>
            </a:r>
            <a:r>
              <a:rPr kumimoji="0" lang="en-US" sz="24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noProof="0" dirty="0"/>
              <a:t>Manifest</a:t>
            </a:r>
            <a:r>
              <a:rPr lang="en-US" sz="2400" noProof="0" dirty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/>
              <a:t>Learn to say “No”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Management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Create a Life Plan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/>
              <a:t>Emotional </a:t>
            </a:r>
            <a:r>
              <a:rPr lang="en-US" sz="2400"/>
              <a:t>Housekeeping Tool</a:t>
            </a: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24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Kim </a:t>
            </a:r>
            <a:r>
              <a:rPr lang="en-US" sz="1200" dirty="0" err="1"/>
              <a:t>Perone</a:t>
            </a:r>
            <a:r>
              <a:rPr lang="en-US" sz="1200" dirty="0"/>
              <a:t>, MA, CLC, Success, Bereavement &amp; Resilience Coach and Mindfulness Trainer</a:t>
            </a:r>
          </a:p>
          <a:p>
            <a:pPr algn="ctr"/>
            <a:r>
              <a:rPr lang="en-US" sz="1200" dirty="0"/>
              <a:t> (518) 301-3593 </a:t>
            </a:r>
            <a:r>
              <a:rPr lang="en-US" sz="1200" dirty="0">
                <a:hlinkClick r:id="rId2"/>
              </a:rPr>
              <a:t>Kperone@Center4C.com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www.CENTER4C.com</a:t>
            </a:r>
            <a:endParaRPr lang="en-US" sz="1200" dirty="0"/>
          </a:p>
          <a:p>
            <a:pPr algn="ctr"/>
            <a:endParaRPr lang="en-US" sz="1200" dirty="0"/>
          </a:p>
        </p:txBody>
      </p:sp>
      <p:pic>
        <p:nvPicPr>
          <p:cNvPr id="12" name="Content Placeholder 11" descr="Find Your Center Logo (1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28600" y="381000"/>
            <a:ext cx="3072384" cy="13594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193</Words>
  <Application>Microsoft Office PowerPoint</Application>
  <PresentationFormat>On-screen Show (4:3)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Raleway</vt:lpstr>
      <vt:lpstr>Office Theme</vt:lpstr>
      <vt:lpstr>PowerPoint Presentation</vt:lpstr>
      <vt:lpstr>                 Transform Your Stress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with Less Stress!</dc:title>
  <dc:creator>Perone</dc:creator>
  <cp:lastModifiedBy>Kimberly Perone</cp:lastModifiedBy>
  <cp:revision>33</cp:revision>
  <dcterms:created xsi:type="dcterms:W3CDTF">2017-02-24T20:28:40Z</dcterms:created>
  <dcterms:modified xsi:type="dcterms:W3CDTF">2022-05-18T13:53:45Z</dcterms:modified>
</cp:coreProperties>
</file>